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vj6fRtDpLllcqs/YiiK7jAVc2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5E"/>
    <a:srgbClr val="F2E7D4"/>
    <a:srgbClr val="EFE6D3"/>
    <a:srgbClr val="FF4F4B"/>
    <a:srgbClr val="2C3D8F"/>
    <a:srgbClr val="FD0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4BB5E-B7C5-B808-FE4A-7E535848FA6B}" v="7" dt="2025-01-30T15:10:06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61"/>
  </p:normalViewPr>
  <p:slideViewPr>
    <p:cSldViewPr snapToGrid="0">
      <p:cViewPr varScale="1">
        <p:scale>
          <a:sx n="118" d="100"/>
          <a:sy n="118" d="100"/>
        </p:scale>
        <p:origin x="5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357CF572-A6F5-70DF-48DB-E9445D107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>
            <a:extLst>
              <a:ext uri="{FF2B5EF4-FFF2-40B4-BE49-F238E27FC236}">
                <a16:creationId xmlns:a16="http://schemas.microsoft.com/office/drawing/2014/main" id="{5A49FAA2-E74C-D71E-544D-30F7D71EC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7366A9D5-DBA2-0810-C80B-BBA5B3EF97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11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8ac393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2588ac393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>
            <a:spLocks noGrp="1"/>
          </p:cNvSpPr>
          <p:nvPr>
            <p:ph type="pic" idx="2"/>
          </p:nvPr>
        </p:nvSpPr>
        <p:spPr>
          <a:xfrm>
            <a:off x="1429828" y="2120452"/>
            <a:ext cx="3560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>
            <a:spLocks noGrp="1"/>
          </p:cNvSpPr>
          <p:nvPr>
            <p:ph type="pic" idx="2"/>
          </p:nvPr>
        </p:nvSpPr>
        <p:spPr>
          <a:xfrm>
            <a:off x="1292977" y="2045844"/>
            <a:ext cx="3165600" cy="1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" name="Google Shape;29;p28"/>
          <p:cNvSpPr>
            <a:spLocks noGrp="1"/>
          </p:cNvSpPr>
          <p:nvPr>
            <p:ph type="pic" idx="3"/>
          </p:nvPr>
        </p:nvSpPr>
        <p:spPr>
          <a:xfrm>
            <a:off x="3647465" y="3250453"/>
            <a:ext cx="2872200" cy="1814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>
            <a:spLocks noGrp="1"/>
          </p:cNvSpPr>
          <p:nvPr>
            <p:ph type="pic" idx="2"/>
          </p:nvPr>
        </p:nvSpPr>
        <p:spPr>
          <a:xfrm>
            <a:off x="3885293" y="0"/>
            <a:ext cx="4305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>
            <a:spLocks noGrp="1"/>
          </p:cNvSpPr>
          <p:nvPr>
            <p:ph type="pic" idx="2"/>
          </p:nvPr>
        </p:nvSpPr>
        <p:spPr>
          <a:xfrm>
            <a:off x="0" y="1574800"/>
            <a:ext cx="7067700" cy="37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>
            <a:spLocks noGrp="1"/>
          </p:cNvSpPr>
          <p:nvPr>
            <p:ph type="pic" idx="2"/>
          </p:nvPr>
        </p:nvSpPr>
        <p:spPr>
          <a:xfrm>
            <a:off x="1053193" y="1333500"/>
            <a:ext cx="3314700" cy="41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>
            <a:spLocks noGrp="1"/>
          </p:cNvSpPr>
          <p:nvPr>
            <p:ph type="pic" idx="2"/>
          </p:nvPr>
        </p:nvSpPr>
        <p:spPr>
          <a:xfrm>
            <a:off x="4486275" y="1562100"/>
            <a:ext cx="3219600" cy="37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>
            <a:spLocks noGrp="1"/>
          </p:cNvSpPr>
          <p:nvPr>
            <p:ph type="pic" idx="2"/>
          </p:nvPr>
        </p:nvSpPr>
        <p:spPr>
          <a:xfrm>
            <a:off x="3735256" y="3429000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" name="Google Shape;42;p34"/>
          <p:cNvSpPr>
            <a:spLocks noGrp="1"/>
          </p:cNvSpPr>
          <p:nvPr>
            <p:ph type="pic" idx="3"/>
          </p:nvPr>
        </p:nvSpPr>
        <p:spPr>
          <a:xfrm>
            <a:off x="6096000" y="930126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>
            <a:spLocks noGrp="1"/>
          </p:cNvSpPr>
          <p:nvPr>
            <p:ph type="pic" idx="2"/>
          </p:nvPr>
        </p:nvSpPr>
        <p:spPr>
          <a:xfrm>
            <a:off x="3891534" y="0"/>
            <a:ext cx="533400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>
            <a:spLocks noGrp="1"/>
          </p:cNvSpPr>
          <p:nvPr>
            <p:ph type="pic" idx="2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36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9"/>
          <p:cNvSpPr>
            <a:spLocks noGrp="1"/>
          </p:cNvSpPr>
          <p:nvPr>
            <p:ph type="pic" idx="2"/>
          </p:nvPr>
        </p:nvSpPr>
        <p:spPr>
          <a:xfrm>
            <a:off x="5543550" y="0"/>
            <a:ext cx="6648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2754190" y="0"/>
            <a:ext cx="510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37"/>
          <p:cNvSpPr>
            <a:spLocks noGrp="1"/>
          </p:cNvSpPr>
          <p:nvPr>
            <p:ph type="pic" idx="3"/>
          </p:nvPr>
        </p:nvSpPr>
        <p:spPr>
          <a:xfrm>
            <a:off x="2754190" y="3429000"/>
            <a:ext cx="26442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>
            <a:spLocks noGrp="1"/>
          </p:cNvSpPr>
          <p:nvPr>
            <p:ph type="pic" idx="2"/>
          </p:nvPr>
        </p:nvSpPr>
        <p:spPr>
          <a:xfrm>
            <a:off x="0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3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38"/>
          <p:cNvSpPr>
            <a:spLocks noGrp="1"/>
          </p:cNvSpPr>
          <p:nvPr>
            <p:ph type="pic" idx="4"/>
          </p:nvPr>
        </p:nvSpPr>
        <p:spPr>
          <a:xfrm>
            <a:off x="5878286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38"/>
          <p:cNvSpPr>
            <a:spLocks noGrp="1"/>
          </p:cNvSpPr>
          <p:nvPr>
            <p:ph type="pic" idx="5"/>
          </p:nvPr>
        </p:nvSpPr>
        <p:spPr>
          <a:xfrm>
            <a:off x="5878286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>
            <a:spLocks noGrp="1"/>
          </p:cNvSpPr>
          <p:nvPr>
            <p:ph type="pic" idx="2"/>
          </p:nvPr>
        </p:nvSpPr>
        <p:spPr>
          <a:xfrm flipH="1">
            <a:off x="4905525" y="227587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39"/>
          <p:cNvSpPr>
            <a:spLocks noGrp="1"/>
          </p:cNvSpPr>
          <p:nvPr>
            <p:ph type="pic" idx="3"/>
          </p:nvPr>
        </p:nvSpPr>
        <p:spPr>
          <a:xfrm>
            <a:off x="2021416" y="1099230"/>
            <a:ext cx="23814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39"/>
          <p:cNvSpPr>
            <a:spLocks noGrp="1"/>
          </p:cNvSpPr>
          <p:nvPr>
            <p:ph type="pic" idx="4"/>
          </p:nvPr>
        </p:nvSpPr>
        <p:spPr>
          <a:xfrm flipH="1">
            <a:off x="7789484" y="345251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>
            <a:spLocks noGrp="1"/>
          </p:cNvSpPr>
          <p:nvPr>
            <p:ph type="pic" idx="2"/>
          </p:nvPr>
        </p:nvSpPr>
        <p:spPr>
          <a:xfrm>
            <a:off x="0" y="0"/>
            <a:ext cx="6185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40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40"/>
          <p:cNvSpPr>
            <a:spLocks noGrp="1"/>
          </p:cNvSpPr>
          <p:nvPr>
            <p:ph type="pic" idx="4"/>
          </p:nvPr>
        </p:nvSpPr>
        <p:spPr>
          <a:xfrm>
            <a:off x="3092824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>
            <a:spLocks noGrp="1"/>
          </p:cNvSpPr>
          <p:nvPr>
            <p:ph type="pic" idx="2"/>
          </p:nvPr>
        </p:nvSpPr>
        <p:spPr>
          <a:xfrm>
            <a:off x="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41"/>
          <p:cNvSpPr>
            <a:spLocks noGrp="1"/>
          </p:cNvSpPr>
          <p:nvPr>
            <p:ph type="pic" idx="3"/>
          </p:nvPr>
        </p:nvSpPr>
        <p:spPr>
          <a:xfrm>
            <a:off x="342900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41"/>
          <p:cNvSpPr>
            <a:spLocks noGrp="1"/>
          </p:cNvSpPr>
          <p:nvPr>
            <p:ph type="pic" idx="4"/>
          </p:nvPr>
        </p:nvSpPr>
        <p:spPr>
          <a:xfrm>
            <a:off x="6858000" y="3790950"/>
            <a:ext cx="3429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41"/>
          <p:cNvSpPr>
            <a:spLocks noGrp="1"/>
          </p:cNvSpPr>
          <p:nvPr>
            <p:ph type="pic" idx="5"/>
          </p:nvPr>
        </p:nvSpPr>
        <p:spPr>
          <a:xfrm>
            <a:off x="10287000" y="3790950"/>
            <a:ext cx="1905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>
            <a:spLocks noGrp="1"/>
          </p:cNvSpPr>
          <p:nvPr>
            <p:ph type="pic" idx="2"/>
          </p:nvPr>
        </p:nvSpPr>
        <p:spPr>
          <a:xfrm>
            <a:off x="1181100" y="250"/>
            <a:ext cx="4515000" cy="34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42"/>
          <p:cNvSpPr>
            <a:spLocks noGrp="1"/>
          </p:cNvSpPr>
          <p:nvPr>
            <p:ph type="pic" idx="3"/>
          </p:nvPr>
        </p:nvSpPr>
        <p:spPr>
          <a:xfrm>
            <a:off x="3333750" y="3533775"/>
            <a:ext cx="23622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42"/>
          <p:cNvSpPr>
            <a:spLocks noGrp="1"/>
          </p:cNvSpPr>
          <p:nvPr>
            <p:ph type="pic" idx="4"/>
          </p:nvPr>
        </p:nvSpPr>
        <p:spPr>
          <a:xfrm>
            <a:off x="5695950" y="3533775"/>
            <a:ext cx="47121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>
            <a:spLocks noGrp="1"/>
          </p:cNvSpPr>
          <p:nvPr>
            <p:ph type="pic" idx="2"/>
          </p:nvPr>
        </p:nvSpPr>
        <p:spPr>
          <a:xfrm>
            <a:off x="862965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43"/>
          <p:cNvSpPr>
            <a:spLocks noGrp="1"/>
          </p:cNvSpPr>
          <p:nvPr>
            <p:ph type="pic" idx="3"/>
          </p:nvPr>
        </p:nvSpPr>
        <p:spPr>
          <a:xfrm>
            <a:off x="609600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43"/>
          <p:cNvSpPr>
            <a:spLocks noGrp="1"/>
          </p:cNvSpPr>
          <p:nvPr>
            <p:ph type="pic" idx="4"/>
          </p:nvPr>
        </p:nvSpPr>
        <p:spPr>
          <a:xfrm>
            <a:off x="609600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43"/>
          <p:cNvSpPr>
            <a:spLocks noGrp="1"/>
          </p:cNvSpPr>
          <p:nvPr>
            <p:ph type="pic" idx="5"/>
          </p:nvPr>
        </p:nvSpPr>
        <p:spPr>
          <a:xfrm>
            <a:off x="862965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>
            <a:spLocks noGrp="1"/>
          </p:cNvSpPr>
          <p:nvPr>
            <p:ph type="pic" idx="2"/>
          </p:nvPr>
        </p:nvSpPr>
        <p:spPr>
          <a:xfrm>
            <a:off x="190100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44"/>
          <p:cNvSpPr>
            <a:spLocks noGrp="1"/>
          </p:cNvSpPr>
          <p:nvPr>
            <p:ph type="pic" idx="3"/>
          </p:nvPr>
        </p:nvSpPr>
        <p:spPr>
          <a:xfrm>
            <a:off x="402838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>
            <a:spLocks noGrp="1"/>
          </p:cNvSpPr>
          <p:nvPr>
            <p:ph type="pic" idx="2"/>
          </p:nvPr>
        </p:nvSpPr>
        <p:spPr>
          <a:xfrm>
            <a:off x="1275793" y="2233890"/>
            <a:ext cx="3990300" cy="25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>
            <a:spLocks noGrp="1"/>
          </p:cNvSpPr>
          <p:nvPr>
            <p:ph type="pic" idx="2"/>
          </p:nvPr>
        </p:nvSpPr>
        <p:spPr>
          <a:xfrm>
            <a:off x="1" y="1021079"/>
            <a:ext cx="3892500" cy="4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>
            <a:spLocks noGrp="1"/>
          </p:cNvSpPr>
          <p:nvPr>
            <p:ph type="pic" idx="2"/>
          </p:nvPr>
        </p:nvSpPr>
        <p:spPr>
          <a:xfrm>
            <a:off x="6843227" y="1476375"/>
            <a:ext cx="3581400" cy="39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>
            <a:spLocks noGrp="1"/>
          </p:cNvSpPr>
          <p:nvPr>
            <p:ph type="pic" idx="2"/>
          </p:nvPr>
        </p:nvSpPr>
        <p:spPr>
          <a:xfrm>
            <a:off x="1428842" y="1113906"/>
            <a:ext cx="3087300" cy="46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>
            <a:spLocks noGrp="1"/>
          </p:cNvSpPr>
          <p:nvPr>
            <p:ph type="pic" idx="2"/>
          </p:nvPr>
        </p:nvSpPr>
        <p:spPr>
          <a:xfrm>
            <a:off x="4552414" y="0"/>
            <a:ext cx="3087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>
            <a:spLocks noGrp="1"/>
          </p:cNvSpPr>
          <p:nvPr>
            <p:ph type="pic" idx="2"/>
          </p:nvPr>
        </p:nvSpPr>
        <p:spPr>
          <a:xfrm>
            <a:off x="8226639" y="893445"/>
            <a:ext cx="3169800" cy="43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" name="Google Shape;19;p24"/>
          <p:cNvSpPr>
            <a:spLocks noGrp="1"/>
          </p:cNvSpPr>
          <p:nvPr>
            <p:ph type="pic" idx="3"/>
          </p:nvPr>
        </p:nvSpPr>
        <p:spPr>
          <a:xfrm>
            <a:off x="0" y="3074670"/>
            <a:ext cx="2748900" cy="37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>
            <a:spLocks noGrp="1"/>
          </p:cNvSpPr>
          <p:nvPr>
            <p:ph type="pic" idx="2"/>
          </p:nvPr>
        </p:nvSpPr>
        <p:spPr>
          <a:xfrm>
            <a:off x="8158369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" name="Google Shape;22;p25"/>
          <p:cNvSpPr>
            <a:spLocks noGrp="1"/>
          </p:cNvSpPr>
          <p:nvPr>
            <p:ph type="pic" idx="3"/>
          </p:nvPr>
        </p:nvSpPr>
        <p:spPr>
          <a:xfrm>
            <a:off x="4676141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>
            <a:spLocks noGrp="1"/>
          </p:cNvSpPr>
          <p:nvPr>
            <p:ph type="pic" idx="2"/>
          </p:nvPr>
        </p:nvSpPr>
        <p:spPr>
          <a:xfrm>
            <a:off x="1591021" y="1989368"/>
            <a:ext cx="2299800" cy="30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6D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2082800" y="703723"/>
            <a:ext cx="80229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4B2E5E"/>
                </a:solidFill>
                <a:latin typeface="Roboto"/>
              </a:rPr>
              <a:t>Header</a:t>
            </a:r>
            <a:r>
              <a:rPr lang="en-US" sz="8000" b="1" dirty="0">
                <a:solidFill>
                  <a:srgbClr val="4B2E5E"/>
                </a:solidFill>
                <a:latin typeface="Roboto"/>
                <a:sym typeface="Arial"/>
              </a:rPr>
              <a:t> Here</a:t>
            </a:r>
            <a:endParaRPr lang="en-US" sz="8000">
              <a:solidFill>
                <a:srgbClr val="4B2E5E"/>
              </a:solidFill>
              <a:latin typeface="Roboto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082800" y="2176323"/>
            <a:ext cx="8022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FF4F4B"/>
                </a:solidFill>
                <a:latin typeface="Roboto"/>
              </a:rPr>
              <a:t>Date &amp; Time</a:t>
            </a:r>
            <a:endParaRPr lang="en-US" sz="4500">
              <a:solidFill>
                <a:srgbClr val="FF4F4B"/>
              </a:solidFill>
              <a:latin typeface="Roboto"/>
            </a:endParaRPr>
          </a:p>
        </p:txBody>
      </p:sp>
      <p:pic>
        <p:nvPicPr>
          <p:cNvPr id="5" name="Picture 4" descr="A colorful city skyline with text&#10;&#10;AI-generated content may be incorrect.">
            <a:extLst>
              <a:ext uri="{FF2B5EF4-FFF2-40B4-BE49-F238E27FC236}">
                <a16:creationId xmlns:a16="http://schemas.microsoft.com/office/drawing/2014/main" id="{EDBCB3A9-3E4A-A52C-9A1B-5EC0ADB6F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6" y="4199995"/>
            <a:ext cx="5905500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2139449" y="0"/>
            <a:ext cx="2140800" cy="6858000"/>
          </a:xfrm>
          <a:prstGeom prst="rect">
            <a:avLst/>
          </a:prstGeom>
          <a:solidFill>
            <a:srgbClr val="EFE6D3"/>
          </a:solidFill>
          <a:ln>
            <a:solidFill>
              <a:srgbClr val="F2E7D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897" y="1909314"/>
            <a:ext cx="3872909" cy="325624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5999484" y="1037604"/>
            <a:ext cx="496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4B2E5E"/>
                </a:solidFill>
                <a:latin typeface="Roboto"/>
                <a:ea typeface="Roboto"/>
                <a:cs typeface="Roboto"/>
                <a:sym typeface="Arial"/>
              </a:rPr>
              <a:t>Header</a:t>
            </a:r>
            <a:endParaRPr lang="en-US" sz="2000">
              <a:solidFill>
                <a:srgbClr val="4B2E5E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5999484" y="2543168"/>
            <a:ext cx="4846500" cy="362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2000">
              <a:latin typeface="Roboto"/>
              <a:ea typeface="Roboto"/>
              <a:cs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Roboto"/>
              <a:ea typeface="Roboto"/>
              <a:cs typeface="Roboto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2000">
              <a:latin typeface="Roboto"/>
              <a:ea typeface="Roboto"/>
              <a:cs typeface="Roboto"/>
            </a:endParaRPr>
          </a:p>
        </p:txBody>
      </p:sp>
      <p:sp>
        <p:nvSpPr>
          <p:cNvPr id="165" name="Google Shape;165;p12"/>
          <p:cNvSpPr>
            <a:spLocks noGrp="1"/>
          </p:cNvSpPr>
          <p:nvPr>
            <p:ph type="pic" idx="2"/>
          </p:nvPr>
        </p:nvSpPr>
        <p:spPr>
          <a:xfrm>
            <a:off x="1429828" y="2120452"/>
            <a:ext cx="3560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purple and orange text&#10;&#10;AI-generated content may be incorrect.">
            <a:extLst>
              <a:ext uri="{FF2B5EF4-FFF2-40B4-BE49-F238E27FC236}">
                <a16:creationId xmlns:a16="http://schemas.microsoft.com/office/drawing/2014/main" id="{D44862B6-0F21-AC54-2FEE-67138DC2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6191253"/>
            <a:ext cx="1912032" cy="551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836" y="1844040"/>
            <a:ext cx="3443881" cy="289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>
            <a:spLocks noGrp="1"/>
          </p:cNvSpPr>
          <p:nvPr>
            <p:ph type="pic" idx="2"/>
          </p:nvPr>
        </p:nvSpPr>
        <p:spPr>
          <a:xfrm>
            <a:off x="1292977" y="2045844"/>
            <a:ext cx="3165600" cy="1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" name="Google Shape;174;p13"/>
          <p:cNvSpPr/>
          <p:nvPr/>
        </p:nvSpPr>
        <p:spPr>
          <a:xfrm>
            <a:off x="4319845" y="4451684"/>
            <a:ext cx="1527600" cy="2406300"/>
          </a:xfrm>
          <a:prstGeom prst="rect">
            <a:avLst/>
          </a:prstGeom>
          <a:solidFill>
            <a:srgbClr val="EFE6D3"/>
          </a:solidFill>
          <a:ln>
            <a:solidFill>
              <a:srgbClr val="F2E7D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1249" y="3149228"/>
            <a:ext cx="3826875" cy="231143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7641839" y="953721"/>
            <a:ext cx="385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4B2E5E"/>
                </a:solidFill>
                <a:latin typeface="Roboto"/>
                <a:ea typeface="Roboto"/>
                <a:cs typeface="Roboto"/>
                <a:sym typeface="Arial"/>
              </a:rPr>
              <a:t>Header</a:t>
            </a:r>
            <a:endParaRPr lang="en-US" sz="2000">
              <a:solidFill>
                <a:srgbClr val="4B2E5E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7641840" y="2342779"/>
            <a:ext cx="3857700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2000">
              <a:latin typeface="Roboto"/>
              <a:ea typeface="Roboto"/>
              <a:cs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Roboto"/>
              <a:ea typeface="Roboto"/>
              <a:cs typeface="Roboto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2000">
              <a:latin typeface="Roboto"/>
              <a:ea typeface="Roboto"/>
              <a:cs typeface="Roboto"/>
            </a:endParaRPr>
          </a:p>
        </p:txBody>
      </p:sp>
      <p:sp>
        <p:nvSpPr>
          <p:cNvPr id="178" name="Google Shape;178;p13"/>
          <p:cNvSpPr>
            <a:spLocks noGrp="1"/>
          </p:cNvSpPr>
          <p:nvPr>
            <p:ph type="pic" idx="3"/>
          </p:nvPr>
        </p:nvSpPr>
        <p:spPr>
          <a:xfrm>
            <a:off x="3647465" y="3250453"/>
            <a:ext cx="2872200" cy="181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urple and orange text&#10;&#10;AI-generated content may be incorrect.">
            <a:extLst>
              <a:ext uri="{FF2B5EF4-FFF2-40B4-BE49-F238E27FC236}">
                <a16:creationId xmlns:a16="http://schemas.microsoft.com/office/drawing/2014/main" id="{37AA4473-F56D-7F0B-30D5-506CBE484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5584237"/>
            <a:ext cx="4030133" cy="11589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D4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city skyline with text&#10;&#10;AI-generated content may be incorrect.">
            <a:extLst>
              <a:ext uri="{FF2B5EF4-FFF2-40B4-BE49-F238E27FC236}">
                <a16:creationId xmlns:a16="http://schemas.microsoft.com/office/drawing/2014/main" id="{36E85DAA-9039-A227-E0FC-224BD964AD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74" t="5316" r="45018" b="65478"/>
          <a:stretch/>
        </p:blipFill>
        <p:spPr>
          <a:xfrm>
            <a:off x="122694" y="4702741"/>
            <a:ext cx="5851205" cy="1996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0B72B3-6B14-4B34-6E04-9E854D5D0C3F}"/>
              </a:ext>
            </a:extLst>
          </p:cNvPr>
          <p:cNvSpPr txBox="1"/>
          <p:nvPr/>
        </p:nvSpPr>
        <p:spPr>
          <a:xfrm>
            <a:off x="3687304" y="2925305"/>
            <a:ext cx="482255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rgbClr val="4B2E5E"/>
                </a:solidFill>
                <a:latin typeface="Roboto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6D3"/>
        </a:solidFill>
        <a:effectLst/>
      </p:bgPr>
    </p:bg>
    <p:spTree>
      <p:nvGrpSpPr>
        <p:cNvPr id="1" name="Shape 86">
          <a:extLst>
            <a:ext uri="{FF2B5EF4-FFF2-40B4-BE49-F238E27FC236}">
              <a16:creationId xmlns:a16="http://schemas.microsoft.com/office/drawing/2014/main" id="{1013D697-1A38-B8AE-0D22-D39174B6A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city skyline with text&#10;&#10;AI-generated content may be incorrect.">
            <a:extLst>
              <a:ext uri="{FF2B5EF4-FFF2-40B4-BE49-F238E27FC236}">
                <a16:creationId xmlns:a16="http://schemas.microsoft.com/office/drawing/2014/main" id="{C2EDB3DA-95AE-FEB8-EAAE-BFD99973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368" y="2102143"/>
            <a:ext cx="59055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2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88ac39394_0_21"/>
          <p:cNvSpPr/>
          <p:nvPr/>
        </p:nvSpPr>
        <p:spPr>
          <a:xfrm>
            <a:off x="0" y="0"/>
            <a:ext cx="2763072" cy="6858000"/>
          </a:xfrm>
          <a:prstGeom prst="rect">
            <a:avLst/>
          </a:prstGeom>
          <a:solidFill>
            <a:srgbClr val="F2E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588ac39394_0_21"/>
          <p:cNvSpPr txBox="1"/>
          <p:nvPr/>
        </p:nvSpPr>
        <p:spPr>
          <a:xfrm>
            <a:off x="0" y="1919550"/>
            <a:ext cx="2865677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300" b="1" dirty="0">
                <a:solidFill>
                  <a:srgbClr val="FF4F4B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lang="en-US" sz="3300" b="1" dirty="0">
              <a:solidFill>
                <a:srgbClr val="FF4F4B"/>
              </a:solidFill>
              <a:latin typeface="Roboto"/>
              <a:ea typeface="Roboto"/>
              <a:cs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300" b="1" dirty="0">
                <a:solidFill>
                  <a:srgbClr val="FF4F4B"/>
                </a:solidFill>
                <a:latin typeface="Roboto"/>
                <a:ea typeface="Roboto"/>
                <a:cs typeface="Roboto"/>
                <a:sym typeface="Roboto"/>
              </a:rPr>
              <a:t>TRACK</a:t>
            </a:r>
            <a:endParaRPr sz="2700" b="1" i="1">
              <a:solidFill>
                <a:srgbClr val="FF4F4B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6" name="Google Shape;96;g2588ac39394_0_21"/>
          <p:cNvSpPr txBox="1"/>
          <p:nvPr/>
        </p:nvSpPr>
        <p:spPr>
          <a:xfrm>
            <a:off x="2435700" y="933400"/>
            <a:ext cx="975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u="none" strike="noStrike" cap="none" dirty="0">
                <a:solidFill>
                  <a:srgbClr val="4B2E5E"/>
                </a:solidFill>
                <a:latin typeface="Roboto"/>
                <a:ea typeface="Roboto"/>
                <a:cs typeface="Roboto"/>
                <a:sym typeface="Roboto"/>
              </a:rPr>
              <a:t>Paper Title</a:t>
            </a:r>
            <a:endParaRPr lang="en-US" sz="3400" u="none" strike="noStrike" cap="none">
              <a:solidFill>
                <a:srgbClr val="4B2E5E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8" name="Google Shape;98;g2588ac39394_0_21"/>
          <p:cNvSpPr txBox="1"/>
          <p:nvPr/>
        </p:nvSpPr>
        <p:spPr>
          <a:xfrm>
            <a:off x="4438950" y="1829688"/>
            <a:ext cx="574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Insert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SubTitle</a:t>
            </a:r>
            <a:endParaRPr sz="26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g2588ac39394_0_21"/>
          <p:cNvSpPr txBox="1"/>
          <p:nvPr/>
        </p:nvSpPr>
        <p:spPr>
          <a:xfrm>
            <a:off x="4438950" y="2695474"/>
            <a:ext cx="574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by:</a:t>
            </a:r>
            <a:endParaRPr sz="2000" dirty="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2588ac39394_0_21"/>
          <p:cNvSpPr txBox="1"/>
          <p:nvPr/>
        </p:nvSpPr>
        <p:spPr>
          <a:xfrm>
            <a:off x="2848987" y="3550950"/>
            <a:ext cx="9304267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 dirty="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 dirty="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 dirty="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 dirty="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 dirty="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A colorful city skyline with text&#10;&#10;AI-generated content may be incorrect.">
            <a:extLst>
              <a:ext uri="{FF2B5EF4-FFF2-40B4-BE49-F238E27FC236}">
                <a16:creationId xmlns:a16="http://schemas.microsoft.com/office/drawing/2014/main" id="{36EDCACD-4814-F5CB-05BB-EEE4C922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35" t="18081" r="13924" b="5904"/>
          <a:stretch/>
        </p:blipFill>
        <p:spPr>
          <a:xfrm>
            <a:off x="-1615" y="5471196"/>
            <a:ext cx="2767595" cy="1389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>
            <a:spLocks noGrp="1"/>
          </p:cNvSpPr>
          <p:nvPr>
            <p:ph type="pic" idx="2"/>
          </p:nvPr>
        </p:nvSpPr>
        <p:spPr>
          <a:xfrm>
            <a:off x="5543550" y="0"/>
            <a:ext cx="6648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6" name="Google Shape;106;p2"/>
          <p:cNvSpPr txBox="1"/>
          <p:nvPr/>
        </p:nvSpPr>
        <p:spPr>
          <a:xfrm>
            <a:off x="476975" y="1487456"/>
            <a:ext cx="4692300" cy="362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ultricies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,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arcu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vel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blandit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, mi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nulla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tincidunt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, a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pretium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ipsum sit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amet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.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Aliquam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id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vulputate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dui.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Nullam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mattis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vitae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est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eleifend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. </a:t>
            </a:r>
            <a:endParaRPr sz="2000" dirty="0">
              <a:latin typeface="Roboto"/>
              <a:ea typeface="Roboto"/>
              <a:cs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B5B5B"/>
              </a:solidFill>
              <a:latin typeface="Roboto"/>
              <a:ea typeface="Roboto"/>
              <a:cs typeface="Roboto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Curabitur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laoreet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accumsan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augue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sed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congue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. Cras non magna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iaculis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, pulvinar ante ac, pulvinar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urna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.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fermentum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purus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vel dictum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facilisis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. </a:t>
            </a:r>
            <a:endParaRPr sz="2000" dirty="0">
              <a:latin typeface="Roboto"/>
              <a:ea typeface="Roboto"/>
              <a:cs typeface="Roboto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/>
          <a:srcRect/>
          <a:stretch/>
        </p:blipFill>
        <p:spPr>
          <a:xfrm rot="10800000" flipH="1">
            <a:off x="5543550" y="3429012"/>
            <a:ext cx="6648448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476975" y="685750"/>
            <a:ext cx="469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4B2E5E"/>
                </a:solidFill>
                <a:latin typeface="Roboto"/>
                <a:ea typeface="Roboto"/>
                <a:cs typeface="Roboto"/>
                <a:sym typeface="Arial"/>
              </a:rPr>
              <a:t>Header Here</a:t>
            </a:r>
            <a:endParaRPr lang="en-US" sz="2000">
              <a:solidFill>
                <a:srgbClr val="4B2E5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6" name="Picture 5" descr="A purple and orange text&#10;&#10;AI-generated content may be incorrect.">
            <a:extLst>
              <a:ext uri="{FF2B5EF4-FFF2-40B4-BE49-F238E27FC236}">
                <a16:creationId xmlns:a16="http://schemas.microsoft.com/office/drawing/2014/main" id="{C557514F-FC74-88CE-2D2A-B0AAE2ADB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5584237"/>
            <a:ext cx="4030133" cy="11589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 rot="-5400000">
            <a:off x="2414633" y="2688720"/>
            <a:ext cx="5755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4B2E5E"/>
                </a:solidFill>
                <a:latin typeface="Roboto"/>
                <a:ea typeface="Roboto"/>
                <a:cs typeface="Roboto"/>
                <a:sym typeface="Arial"/>
              </a:rPr>
              <a:t>Put</a:t>
            </a:r>
            <a:endParaRPr lang="en-US">
              <a:solidFill>
                <a:srgbClr val="4B2E5E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4B2E5E"/>
                </a:solidFill>
                <a:latin typeface="Roboto"/>
                <a:ea typeface="Roboto"/>
                <a:cs typeface="Roboto"/>
                <a:sym typeface="Arial"/>
              </a:rPr>
              <a:t>Something here.</a:t>
            </a:r>
            <a:endParaRPr>
              <a:solidFill>
                <a:srgbClr val="4B2E5E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867501" y="2084250"/>
            <a:ext cx="4425000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>
              <a:latin typeface="Roboto"/>
              <a:ea typeface="Roboto"/>
              <a:cs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Roboto"/>
              <a:ea typeface="Roboto"/>
              <a:cs typeface="Roboto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>
              <a:latin typeface="Roboto"/>
              <a:ea typeface="Roboto"/>
              <a:cs typeface="Roboto"/>
            </a:endParaRPr>
          </a:p>
        </p:txBody>
      </p:sp>
      <p:sp>
        <p:nvSpPr>
          <p:cNvPr id="116" name="Google Shape;116;p3"/>
          <p:cNvSpPr>
            <a:spLocks noGrp="1"/>
          </p:cNvSpPr>
          <p:nvPr>
            <p:ph type="pic" idx="2"/>
          </p:nvPr>
        </p:nvSpPr>
        <p:spPr>
          <a:xfrm>
            <a:off x="1" y="1021079"/>
            <a:ext cx="3892500" cy="4318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/>
          <a:srcRect/>
          <a:stretch/>
        </p:blipFill>
        <p:spPr>
          <a:xfrm rot="-5400000" flipH="1">
            <a:off x="8541550" y="3206175"/>
            <a:ext cx="6845450" cy="4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urple and orange text&#10;&#10;AI-generated content may be incorrect.">
            <a:extLst>
              <a:ext uri="{FF2B5EF4-FFF2-40B4-BE49-F238E27FC236}">
                <a16:creationId xmlns:a16="http://schemas.microsoft.com/office/drawing/2014/main" id="{14B421C8-70FD-E457-9C0B-327317A7B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5584237"/>
            <a:ext cx="4030133" cy="11589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5667581" y="1266980"/>
            <a:ext cx="496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4B2E5E"/>
                </a:solidFill>
                <a:latin typeface="Roboto"/>
                <a:ea typeface="Roboto"/>
                <a:cs typeface="Roboto"/>
                <a:sym typeface="Arial"/>
              </a:rPr>
              <a:t>Add a header here.</a:t>
            </a:r>
            <a:endParaRPr lang="en-US" sz="3400">
              <a:solidFill>
                <a:srgbClr val="4B2E5E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5667575" y="3364550"/>
            <a:ext cx="6243600" cy="283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>
              <a:latin typeface="Roboto"/>
              <a:ea typeface="Roboto"/>
              <a:cs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Roboto"/>
              <a:ea typeface="Roboto"/>
              <a:cs typeface="Roboto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>
              <a:latin typeface="Roboto"/>
              <a:ea typeface="Roboto"/>
              <a:cs typeface="Roboto"/>
            </a:endParaRPr>
          </a:p>
        </p:txBody>
      </p:sp>
      <p:cxnSp>
        <p:nvCxnSpPr>
          <p:cNvPr id="126" name="Google Shape;126;p5"/>
          <p:cNvCxnSpPr/>
          <p:nvPr/>
        </p:nvCxnSpPr>
        <p:spPr>
          <a:xfrm>
            <a:off x="9710057" y="2972008"/>
            <a:ext cx="2481900" cy="0"/>
          </a:xfrm>
          <a:prstGeom prst="straightConnector1">
            <a:avLst/>
          </a:prstGeom>
          <a:noFill/>
          <a:ln w="38100" cap="flat" cmpd="sng">
            <a:solidFill>
              <a:srgbClr val="FF4F4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5"/>
          <p:cNvSpPr>
            <a:spLocks noGrp="1"/>
          </p:cNvSpPr>
          <p:nvPr>
            <p:ph type="pic" idx="2"/>
          </p:nvPr>
        </p:nvSpPr>
        <p:spPr>
          <a:xfrm>
            <a:off x="1428842" y="1113906"/>
            <a:ext cx="3087300" cy="46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purple and orange text&#10;&#10;AI-generated content may be incorrect.">
            <a:extLst>
              <a:ext uri="{FF2B5EF4-FFF2-40B4-BE49-F238E27FC236}">
                <a16:creationId xmlns:a16="http://schemas.microsoft.com/office/drawing/2014/main" id="{81CF278D-2451-EB33-98EC-967C8D3A4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5584237"/>
            <a:ext cx="4030133" cy="11589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-86" y="0"/>
            <a:ext cx="4216704" cy="6858000"/>
          </a:xfrm>
          <a:prstGeom prst="rect">
            <a:avLst/>
          </a:prstGeom>
          <a:solidFill>
            <a:srgbClr val="EFE6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highlight>
                <a:srgbClr val="FD013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7889007" y="1173100"/>
            <a:ext cx="3789900" cy="440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Mauris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ultricies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,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arcu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vel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blandit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, mi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nulla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tincidunt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, a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pretium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ipsum sit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amet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.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Aliquam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id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vulputate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dui.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Nullam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mattis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vitae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est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eleifend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. </a:t>
            </a:r>
            <a:endParaRPr lang="en-US" sz="1700">
              <a:latin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B5B5B"/>
              </a:solidFill>
              <a:latin typeface="Roboto"/>
              <a:ea typeface="Arial"/>
              <a:cs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Curabitur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laoreet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accumsan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augue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sed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congue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. Cras non magna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iaculis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, pulvinar ante ac, pulvinar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urna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. Mauris fermentum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purus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 vel dictum </a:t>
            </a:r>
            <a:r>
              <a:rPr lang="en-US" sz="1700" err="1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facilisis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Arial"/>
                <a:cs typeface="Arial"/>
                <a:sym typeface="Arial"/>
              </a:rPr>
              <a:t>. </a:t>
            </a:r>
            <a:endParaRPr sz="1700" dirty="0">
              <a:latin typeface="Roboto"/>
            </a:endParaRPr>
          </a:p>
        </p:txBody>
      </p:sp>
      <p:sp>
        <p:nvSpPr>
          <p:cNvPr id="137" name="Google Shape;137;p6"/>
          <p:cNvSpPr>
            <a:spLocks noGrp="1"/>
          </p:cNvSpPr>
          <p:nvPr>
            <p:ph type="pic" idx="2"/>
          </p:nvPr>
        </p:nvSpPr>
        <p:spPr>
          <a:xfrm>
            <a:off x="4216617" y="0"/>
            <a:ext cx="3087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olorful city skyline with text&#10;&#10;AI-generated content may be incorrect.">
            <a:extLst>
              <a:ext uri="{FF2B5EF4-FFF2-40B4-BE49-F238E27FC236}">
                <a16:creationId xmlns:a16="http://schemas.microsoft.com/office/drawing/2014/main" id="{B6726F47-731B-9100-5EB0-702618EB70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35" t="18081" r="13924" b="5904"/>
          <a:stretch/>
        </p:blipFill>
        <p:spPr>
          <a:xfrm>
            <a:off x="-1615" y="4747942"/>
            <a:ext cx="4207645" cy="21123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0" y="0"/>
            <a:ext cx="3673500" cy="6858000"/>
          </a:xfrm>
          <a:prstGeom prst="rect">
            <a:avLst/>
          </a:prstGeom>
          <a:solidFill>
            <a:srgbClr val="EFE6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highlight>
                <a:srgbClr val="FD013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425399" y="975450"/>
            <a:ext cx="3003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4B2E5E"/>
                </a:solidFill>
                <a:latin typeface="Roboto"/>
              </a:rPr>
              <a:t>Title</a:t>
            </a:r>
            <a:endParaRPr lang="en-US" sz="3400">
              <a:solidFill>
                <a:srgbClr val="4B2E5E"/>
              </a:solidFill>
              <a:latin typeface="Roboto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4617575" y="893450"/>
            <a:ext cx="36735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FF4F4B"/>
                </a:solidFill>
                <a:latin typeface="Roboto"/>
                <a:ea typeface="Roboto"/>
                <a:cs typeface="Roboto"/>
              </a:rPr>
              <a:t>Heading</a:t>
            </a:r>
            <a:endParaRPr lang="en-US" sz="3400">
              <a:solidFill>
                <a:srgbClr val="FF4F4B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3920152" y="2360850"/>
            <a:ext cx="4060951" cy="20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ultricies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,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arcu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vel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blandit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, mi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nulla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tincidunt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, a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pretium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ipsum sit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amet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.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Aliquam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id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vulputate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dui.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Nullam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mattis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vitae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est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eleifend</a:t>
            </a:r>
            <a:r>
              <a:rPr lang="en-US" sz="1700" dirty="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. </a:t>
            </a:r>
            <a:endParaRPr sz="1700" dirty="0">
              <a:latin typeface="Roboto"/>
              <a:ea typeface="Roboto"/>
              <a:cs typeface="Roboto"/>
            </a:endParaRPr>
          </a:p>
        </p:txBody>
      </p:sp>
      <p:sp>
        <p:nvSpPr>
          <p:cNvPr id="146" name="Google Shape;146;p9"/>
          <p:cNvSpPr>
            <a:spLocks noGrp="1"/>
          </p:cNvSpPr>
          <p:nvPr>
            <p:ph type="pic" idx="2"/>
          </p:nvPr>
        </p:nvSpPr>
        <p:spPr>
          <a:xfrm>
            <a:off x="8226639" y="893445"/>
            <a:ext cx="3169800" cy="43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11"/>
          <p:cNvCxnSpPr/>
          <p:nvPr/>
        </p:nvCxnSpPr>
        <p:spPr>
          <a:xfrm>
            <a:off x="3890683" y="2972008"/>
            <a:ext cx="2481900" cy="0"/>
          </a:xfrm>
          <a:prstGeom prst="straightConnector1">
            <a:avLst/>
          </a:prstGeom>
          <a:noFill/>
          <a:ln w="38100" cap="flat" cmpd="sng">
            <a:solidFill>
              <a:srgbClr val="FF4F4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1"/>
          <p:cNvSpPr/>
          <p:nvPr/>
        </p:nvSpPr>
        <p:spPr>
          <a:xfrm>
            <a:off x="0" y="0"/>
            <a:ext cx="2277000" cy="6858000"/>
          </a:xfrm>
          <a:prstGeom prst="rect">
            <a:avLst/>
          </a:prstGeom>
          <a:solidFill>
            <a:srgbClr val="EFE6D3"/>
          </a:solidFill>
          <a:ln>
            <a:solidFill>
              <a:srgbClr val="F2E7D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374" y="1565136"/>
            <a:ext cx="2754940" cy="387115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5313019" y="1266980"/>
            <a:ext cx="496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4B2E5E"/>
                </a:solidFill>
                <a:latin typeface="Roboto"/>
                <a:ea typeface="Roboto"/>
                <a:cs typeface="Roboto"/>
                <a:sym typeface="Arial"/>
              </a:rPr>
              <a:t>Header</a:t>
            </a:r>
            <a:endParaRPr lang="en-US" sz="3400">
              <a:solidFill>
                <a:srgbClr val="4B2E5E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5313027" y="3190775"/>
            <a:ext cx="6405000" cy="283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>
              <a:latin typeface="Roboto"/>
              <a:ea typeface="Roboto"/>
              <a:cs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Roboto"/>
              <a:ea typeface="Roboto"/>
              <a:cs typeface="Roboto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Roboto"/>
                <a:ea typeface="Roboto"/>
                <a:cs typeface="Roboto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>
              <a:latin typeface="Roboto"/>
              <a:ea typeface="Roboto"/>
              <a:cs typeface="Roboto"/>
            </a:endParaRPr>
          </a:p>
        </p:txBody>
      </p:sp>
      <p:sp>
        <p:nvSpPr>
          <p:cNvPr id="156" name="Google Shape;156;p11"/>
          <p:cNvSpPr>
            <a:spLocks noGrp="1"/>
          </p:cNvSpPr>
          <p:nvPr>
            <p:ph type="pic" idx="2"/>
          </p:nvPr>
        </p:nvSpPr>
        <p:spPr>
          <a:xfrm>
            <a:off x="1591021" y="1989368"/>
            <a:ext cx="2299800" cy="30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2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D536D"/>
      </a:accent1>
      <a:accent2>
        <a:srgbClr val="FF8957"/>
      </a:accent2>
      <a:accent3>
        <a:srgbClr val="EED054"/>
      </a:accent3>
      <a:accent4>
        <a:srgbClr val="CAD849"/>
      </a:accent4>
      <a:accent5>
        <a:srgbClr val="00C182"/>
      </a:accent5>
      <a:accent6>
        <a:srgbClr val="429EB0"/>
      </a:accent6>
      <a:hlink>
        <a:srgbClr val="FFFFFF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03AA40E4C584795B170AC43B403D5" ma:contentTypeVersion="19" ma:contentTypeDescription="Create a new document." ma:contentTypeScope="" ma:versionID="d68c822063c6bfb26deae78a92c8e0e1">
  <xsd:schema xmlns:xsd="http://www.w3.org/2001/XMLSchema" xmlns:xs="http://www.w3.org/2001/XMLSchema" xmlns:p="http://schemas.microsoft.com/office/2006/metadata/properties" xmlns:ns2="8d508723-e639-4b93-8253-142cfbeeab1a" xmlns:ns3="70497fb1-53e5-4b98-b708-2626a1213597" targetNamespace="http://schemas.microsoft.com/office/2006/metadata/properties" ma:root="true" ma:fieldsID="afcff1743f9918e9866848b7a1f3cc1a" ns2:_="" ns3:_="">
    <xsd:import namespace="8d508723-e639-4b93-8253-142cfbeeab1a"/>
    <xsd:import namespace="70497fb1-53e5-4b98-b708-2626a1213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Test" minOccurs="0"/>
                <xsd:element ref="ns3:SharedWithUsers" minOccurs="0"/>
                <xsd:element ref="ns3:SharedWithDetails" minOccurs="0"/>
                <xsd:element ref="ns2:Cont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08723-e639-4b93-8253-142cfbeea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a504f05-855e-44fc-8779-c8d1e3160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st" ma:index="21" nillable="true" ma:displayName="Test" ma:default="Test" ma:format="Dropdown" ma:internalName="Test">
      <xsd:simpleType>
        <xsd:restriction base="dms:Text">
          <xsd:maxLength value="255"/>
        </xsd:restriction>
      </xsd:simpleType>
    </xsd:element>
    <xsd:element name="Contents" ma:index="24" nillable="true" ma:displayName="Contents" ma:format="Dropdown" ma:internalName="Cont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97fb1-53e5-4b98-b708-2626a121359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6820dcf-98ee-4535-88ac-553ebe7e82a3}" ma:internalName="TaxCatchAll" ma:showField="CatchAllData" ma:web="70497fb1-53e5-4b98-b708-2626a1213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508723-e639-4b93-8253-142cfbeeab1a">
      <Terms xmlns="http://schemas.microsoft.com/office/infopath/2007/PartnerControls"/>
    </lcf76f155ced4ddcb4097134ff3c332f>
    <TaxCatchAll xmlns="70497fb1-53e5-4b98-b708-2626a1213597" xsi:nil="true"/>
    <Test xmlns="8d508723-e639-4b93-8253-142cfbeeab1a">Test</Test>
    <Contents xmlns="8d508723-e639-4b93-8253-142cfbeeab1a" xsi:nil="true"/>
  </documentManagement>
</p:properties>
</file>

<file path=customXml/itemProps1.xml><?xml version="1.0" encoding="utf-8"?>
<ds:datastoreItem xmlns:ds="http://schemas.openxmlformats.org/officeDocument/2006/customXml" ds:itemID="{006651D5-AA96-4972-B597-EF032CCF2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08723-e639-4b93-8253-142cfbeeab1a"/>
    <ds:schemaRef ds:uri="70497fb1-53e5-4b98-b708-2626a1213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1CD581-7C51-4DDE-B698-F448B845D2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060C55-0E31-4D76-9A97-0D069B9EDF57}">
  <ds:schemaRefs>
    <ds:schemaRef ds:uri="http://schemas.microsoft.com/office/2006/metadata/properties"/>
    <ds:schemaRef ds:uri="http://schemas.microsoft.com/office/infopath/2007/PartnerControls"/>
    <ds:schemaRef ds:uri="8d508723-e639-4b93-8253-142cfbeeab1a"/>
    <ds:schemaRef ds:uri="70497fb1-53e5-4b98-b708-2626a12135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526</Words>
  <Application>Microsoft Macintosh PowerPoint</Application>
  <PresentationFormat>Widescreen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Roboto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Yueting Chen</cp:lastModifiedBy>
  <cp:revision>149</cp:revision>
  <dcterms:created xsi:type="dcterms:W3CDTF">2019-05-03T11:14:46Z</dcterms:created>
  <dcterms:modified xsi:type="dcterms:W3CDTF">2025-06-10T20:17:21Z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0x01010009A03AA40E4C584795B170AC43B403D5</vt:lpwstr>
  </property>
  <property fmtid="{D5CDD505-2E9C-101B-9397-08002B2CF9AE}" pid="3" name="MediaServiceImageTags">
    <vt:lpwstr/>
  </property>
</Properties>
</file>