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vj6fRtDpLllcqs/YiiK7jAVc2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1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8ac3939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588ac39394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/>
          <p:nvPr>
            <p:ph idx="2" type="pic"/>
          </p:nvPr>
        </p:nvSpPr>
        <p:spPr>
          <a:xfrm>
            <a:off x="1429828" y="2120452"/>
            <a:ext cx="3560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/>
          <p:nvPr>
            <p:ph idx="2" type="pic"/>
          </p:nvPr>
        </p:nvSpPr>
        <p:spPr>
          <a:xfrm>
            <a:off x="1292977" y="2045844"/>
            <a:ext cx="3165600" cy="1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" name="Google Shape;29;p28"/>
          <p:cNvSpPr/>
          <p:nvPr>
            <p:ph idx="3" type="pic"/>
          </p:nvPr>
        </p:nvSpPr>
        <p:spPr>
          <a:xfrm>
            <a:off x="3647465" y="3250453"/>
            <a:ext cx="2872200" cy="1814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>
            <p:ph idx="2" type="pic"/>
          </p:nvPr>
        </p:nvSpPr>
        <p:spPr>
          <a:xfrm>
            <a:off x="3885293" y="0"/>
            <a:ext cx="4305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/>
          <p:nvPr>
            <p:ph idx="2" type="pic"/>
          </p:nvPr>
        </p:nvSpPr>
        <p:spPr>
          <a:xfrm>
            <a:off x="0" y="1574800"/>
            <a:ext cx="7067700" cy="37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/>
          <p:nvPr>
            <p:ph idx="2" type="pic"/>
          </p:nvPr>
        </p:nvSpPr>
        <p:spPr>
          <a:xfrm>
            <a:off x="1053193" y="1333500"/>
            <a:ext cx="3314700" cy="41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/>
          <p:nvPr>
            <p:ph idx="2" type="pic"/>
          </p:nvPr>
        </p:nvSpPr>
        <p:spPr>
          <a:xfrm>
            <a:off x="4486275" y="1562100"/>
            <a:ext cx="3219600" cy="37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/>
          <p:nvPr>
            <p:ph idx="2" type="pic"/>
          </p:nvPr>
        </p:nvSpPr>
        <p:spPr>
          <a:xfrm>
            <a:off x="3735256" y="3429000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" name="Google Shape;42;p34"/>
          <p:cNvSpPr/>
          <p:nvPr>
            <p:ph idx="3" type="pic"/>
          </p:nvPr>
        </p:nvSpPr>
        <p:spPr>
          <a:xfrm>
            <a:off x="6096000" y="930126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/>
          <p:nvPr>
            <p:ph idx="2" type="pic"/>
          </p:nvPr>
        </p:nvSpPr>
        <p:spPr>
          <a:xfrm>
            <a:off x="3891534" y="0"/>
            <a:ext cx="533400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/>
          <p:nvPr>
            <p:ph idx="2" type="pic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36"/>
          <p:cNvSpPr/>
          <p:nvPr>
            <p:ph idx="3" type="pic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9"/>
          <p:cNvSpPr/>
          <p:nvPr>
            <p:ph idx="2" type="pic"/>
          </p:nvPr>
        </p:nvSpPr>
        <p:spPr>
          <a:xfrm>
            <a:off x="5543550" y="0"/>
            <a:ext cx="6648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/>
          <p:nvPr>
            <p:ph idx="2" type="pic"/>
          </p:nvPr>
        </p:nvSpPr>
        <p:spPr>
          <a:xfrm>
            <a:off x="2754190" y="0"/>
            <a:ext cx="510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37"/>
          <p:cNvSpPr/>
          <p:nvPr>
            <p:ph idx="3" type="pic"/>
          </p:nvPr>
        </p:nvSpPr>
        <p:spPr>
          <a:xfrm>
            <a:off x="2754190" y="3429000"/>
            <a:ext cx="26442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/>
          <p:nvPr>
            <p:ph idx="2" type="pic"/>
          </p:nvPr>
        </p:nvSpPr>
        <p:spPr>
          <a:xfrm>
            <a:off x="0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38"/>
          <p:cNvSpPr/>
          <p:nvPr>
            <p:ph idx="3" type="pic"/>
          </p:nvPr>
        </p:nvSpPr>
        <p:spPr>
          <a:xfrm>
            <a:off x="0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38"/>
          <p:cNvSpPr/>
          <p:nvPr>
            <p:ph idx="4" type="pic"/>
          </p:nvPr>
        </p:nvSpPr>
        <p:spPr>
          <a:xfrm>
            <a:off x="5878286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38"/>
          <p:cNvSpPr/>
          <p:nvPr>
            <p:ph idx="5" type="pic"/>
          </p:nvPr>
        </p:nvSpPr>
        <p:spPr>
          <a:xfrm>
            <a:off x="5878286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/>
          <p:nvPr>
            <p:ph idx="2" type="pic"/>
          </p:nvPr>
        </p:nvSpPr>
        <p:spPr>
          <a:xfrm flipH="1">
            <a:off x="4905525" y="227587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39"/>
          <p:cNvSpPr/>
          <p:nvPr>
            <p:ph idx="3" type="pic"/>
          </p:nvPr>
        </p:nvSpPr>
        <p:spPr>
          <a:xfrm>
            <a:off x="2021416" y="1099230"/>
            <a:ext cx="23814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39"/>
          <p:cNvSpPr/>
          <p:nvPr>
            <p:ph idx="4" type="pic"/>
          </p:nvPr>
        </p:nvSpPr>
        <p:spPr>
          <a:xfrm flipH="1">
            <a:off x="7789484" y="345251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/>
          <p:nvPr>
            <p:ph idx="2" type="pic"/>
          </p:nvPr>
        </p:nvSpPr>
        <p:spPr>
          <a:xfrm>
            <a:off x="0" y="0"/>
            <a:ext cx="6185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40"/>
          <p:cNvSpPr/>
          <p:nvPr>
            <p:ph idx="3" type="pic"/>
          </p:nvPr>
        </p:nvSpPr>
        <p:spPr>
          <a:xfrm>
            <a:off x="0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40"/>
          <p:cNvSpPr/>
          <p:nvPr>
            <p:ph idx="4" type="pic"/>
          </p:nvPr>
        </p:nvSpPr>
        <p:spPr>
          <a:xfrm>
            <a:off x="3092824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/>
          <p:nvPr>
            <p:ph idx="2" type="pic"/>
          </p:nvPr>
        </p:nvSpPr>
        <p:spPr>
          <a:xfrm>
            <a:off x="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41"/>
          <p:cNvSpPr/>
          <p:nvPr>
            <p:ph idx="3" type="pic"/>
          </p:nvPr>
        </p:nvSpPr>
        <p:spPr>
          <a:xfrm>
            <a:off x="342900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41"/>
          <p:cNvSpPr/>
          <p:nvPr>
            <p:ph idx="4" type="pic"/>
          </p:nvPr>
        </p:nvSpPr>
        <p:spPr>
          <a:xfrm>
            <a:off x="6858000" y="3790950"/>
            <a:ext cx="3429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41"/>
          <p:cNvSpPr/>
          <p:nvPr>
            <p:ph idx="5" type="pic"/>
          </p:nvPr>
        </p:nvSpPr>
        <p:spPr>
          <a:xfrm>
            <a:off x="10287000" y="3790950"/>
            <a:ext cx="1905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/>
          <p:nvPr>
            <p:ph idx="2" type="pic"/>
          </p:nvPr>
        </p:nvSpPr>
        <p:spPr>
          <a:xfrm>
            <a:off x="1181100" y="250"/>
            <a:ext cx="4515000" cy="34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42"/>
          <p:cNvSpPr/>
          <p:nvPr>
            <p:ph idx="3" type="pic"/>
          </p:nvPr>
        </p:nvSpPr>
        <p:spPr>
          <a:xfrm>
            <a:off x="3333750" y="3533775"/>
            <a:ext cx="23622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42"/>
          <p:cNvSpPr/>
          <p:nvPr>
            <p:ph idx="4" type="pic"/>
          </p:nvPr>
        </p:nvSpPr>
        <p:spPr>
          <a:xfrm>
            <a:off x="5695950" y="3533775"/>
            <a:ext cx="47121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/>
          <p:nvPr>
            <p:ph idx="2" type="pic"/>
          </p:nvPr>
        </p:nvSpPr>
        <p:spPr>
          <a:xfrm>
            <a:off x="862965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43"/>
          <p:cNvSpPr/>
          <p:nvPr>
            <p:ph idx="3" type="pic"/>
          </p:nvPr>
        </p:nvSpPr>
        <p:spPr>
          <a:xfrm>
            <a:off x="609600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43"/>
          <p:cNvSpPr/>
          <p:nvPr>
            <p:ph idx="4" type="pic"/>
          </p:nvPr>
        </p:nvSpPr>
        <p:spPr>
          <a:xfrm>
            <a:off x="609600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43"/>
          <p:cNvSpPr/>
          <p:nvPr>
            <p:ph idx="5" type="pic"/>
          </p:nvPr>
        </p:nvSpPr>
        <p:spPr>
          <a:xfrm>
            <a:off x="862965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/>
          <p:nvPr>
            <p:ph idx="2" type="pic"/>
          </p:nvPr>
        </p:nvSpPr>
        <p:spPr>
          <a:xfrm>
            <a:off x="190100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44"/>
          <p:cNvSpPr/>
          <p:nvPr>
            <p:ph idx="3" type="pic"/>
          </p:nvPr>
        </p:nvSpPr>
        <p:spPr>
          <a:xfrm>
            <a:off x="402838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/>
          <p:nvPr>
            <p:ph idx="2" type="pic"/>
          </p:nvPr>
        </p:nvSpPr>
        <p:spPr>
          <a:xfrm>
            <a:off x="1275793" y="2233890"/>
            <a:ext cx="3990300" cy="25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>
            <p:ph idx="2" type="pic"/>
          </p:nvPr>
        </p:nvSpPr>
        <p:spPr>
          <a:xfrm>
            <a:off x="1" y="1021079"/>
            <a:ext cx="3892500" cy="4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/>
          <p:nvPr>
            <p:ph idx="2" type="pic"/>
          </p:nvPr>
        </p:nvSpPr>
        <p:spPr>
          <a:xfrm>
            <a:off x="6843227" y="1476375"/>
            <a:ext cx="3581400" cy="39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/>
          <p:nvPr>
            <p:ph idx="2" type="pic"/>
          </p:nvPr>
        </p:nvSpPr>
        <p:spPr>
          <a:xfrm>
            <a:off x="1428842" y="1113906"/>
            <a:ext cx="3087300" cy="46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/>
          <p:nvPr>
            <p:ph idx="2" type="pic"/>
          </p:nvPr>
        </p:nvSpPr>
        <p:spPr>
          <a:xfrm>
            <a:off x="4552414" y="0"/>
            <a:ext cx="3087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/>
          <p:nvPr>
            <p:ph idx="2" type="pic"/>
          </p:nvPr>
        </p:nvSpPr>
        <p:spPr>
          <a:xfrm>
            <a:off x="8226639" y="893445"/>
            <a:ext cx="3169800" cy="43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" name="Google Shape;19;p24"/>
          <p:cNvSpPr/>
          <p:nvPr>
            <p:ph idx="3" type="pic"/>
          </p:nvPr>
        </p:nvSpPr>
        <p:spPr>
          <a:xfrm>
            <a:off x="0" y="3074670"/>
            <a:ext cx="2748900" cy="37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>
            <p:ph idx="2" type="pic"/>
          </p:nvPr>
        </p:nvSpPr>
        <p:spPr>
          <a:xfrm>
            <a:off x="8158369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" name="Google Shape;22;p25"/>
          <p:cNvSpPr/>
          <p:nvPr>
            <p:ph idx="3" type="pic"/>
          </p:nvPr>
        </p:nvSpPr>
        <p:spPr>
          <a:xfrm>
            <a:off x="4676141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/>
          <p:nvPr>
            <p:ph idx="2" type="pic"/>
          </p:nvPr>
        </p:nvSpPr>
        <p:spPr>
          <a:xfrm>
            <a:off x="1591021" y="1989368"/>
            <a:ext cx="2299800" cy="30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88663"/>
            <a:ext cx="12192000" cy="236933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888217" y="602123"/>
            <a:ext cx="8022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054F9A"/>
                </a:solidFill>
                <a:latin typeface="Arial"/>
                <a:ea typeface="Arial"/>
                <a:cs typeface="Arial"/>
                <a:sym typeface="Arial"/>
              </a:rPr>
              <a:t>Header Here</a:t>
            </a:r>
            <a:endParaRPr sz="9000">
              <a:solidFill>
                <a:srgbClr val="054F9A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77892" y="2176323"/>
            <a:ext cx="8022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500">
                <a:solidFill>
                  <a:srgbClr val="1EBCF0"/>
                </a:solidFill>
              </a:rPr>
              <a:t>Date &amp; Time</a:t>
            </a:r>
            <a:endParaRPr sz="4500">
              <a:solidFill>
                <a:srgbClr val="1EBC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3836" y="1844040"/>
            <a:ext cx="3443881" cy="289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/>
          <p:nvPr>
            <p:ph idx="2" type="pic"/>
          </p:nvPr>
        </p:nvSpPr>
        <p:spPr>
          <a:xfrm>
            <a:off x="1292977" y="2045844"/>
            <a:ext cx="3165600" cy="1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4" name="Google Shape;174;p13"/>
          <p:cNvSpPr/>
          <p:nvPr/>
        </p:nvSpPr>
        <p:spPr>
          <a:xfrm>
            <a:off x="4319845" y="4451684"/>
            <a:ext cx="1527600" cy="2406300"/>
          </a:xfrm>
          <a:prstGeom prst="rect">
            <a:avLst/>
          </a:prstGeom>
          <a:solidFill>
            <a:srgbClr val="054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1249" y="3149228"/>
            <a:ext cx="3826875" cy="231143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7641839" y="953721"/>
            <a:ext cx="385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400">
                <a:solidFill>
                  <a:srgbClr val="1EBCF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sz="2000">
              <a:solidFill>
                <a:srgbClr val="1EBCF0"/>
              </a:solidFill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7641840" y="2342779"/>
            <a:ext cx="3857700" cy="3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20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2000"/>
          </a:p>
        </p:txBody>
      </p:sp>
      <p:sp>
        <p:nvSpPr>
          <p:cNvPr id="178" name="Google Shape;178;p13"/>
          <p:cNvSpPr/>
          <p:nvPr>
            <p:ph idx="3" type="pic"/>
          </p:nvPr>
        </p:nvSpPr>
        <p:spPr>
          <a:xfrm>
            <a:off x="3647465" y="3250453"/>
            <a:ext cx="2872200" cy="1814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" name="Google Shape;17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231" y="6229272"/>
            <a:ext cx="1428790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50" y="5970750"/>
            <a:ext cx="2634250" cy="7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/>
        </p:nvSpPr>
        <p:spPr>
          <a:xfrm>
            <a:off x="1147146" y="2628610"/>
            <a:ext cx="5142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rgbClr val="1EBCF0"/>
                </a:solidFill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b="1" lang="en-US" sz="4600">
                <a:solidFill>
                  <a:srgbClr val="1EBCF0"/>
                </a:solidFill>
              </a:rPr>
              <a:t>K YOU</a:t>
            </a:r>
            <a:endParaRPr sz="2000">
              <a:solidFill>
                <a:srgbClr val="1EBCF0"/>
              </a:solidFill>
            </a:endParaRPr>
          </a:p>
        </p:txBody>
      </p:sp>
      <p:cxnSp>
        <p:nvCxnSpPr>
          <p:cNvPr id="186" name="Google Shape;186;p16"/>
          <p:cNvCxnSpPr/>
          <p:nvPr/>
        </p:nvCxnSpPr>
        <p:spPr>
          <a:xfrm>
            <a:off x="6624735" y="3028803"/>
            <a:ext cx="2481900" cy="0"/>
          </a:xfrm>
          <a:prstGeom prst="straightConnector1">
            <a:avLst/>
          </a:prstGeom>
          <a:noFill/>
          <a:ln cap="flat" cmpd="sng" w="38100">
            <a:solidFill>
              <a:srgbClr val="054F9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7" name="Google Shape;1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31" y="6229272"/>
            <a:ext cx="1428790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50" y="5970750"/>
            <a:ext cx="2634250" cy="7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5">
            <a:alphaModFix/>
          </a:blip>
          <a:srcRect b="39175" l="0" r="0" t="71678"/>
          <a:stretch/>
        </p:blipFill>
        <p:spPr>
          <a:xfrm flipH="1" rot="-5400000">
            <a:off x="8510412" y="3161113"/>
            <a:ext cx="6845450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5">
            <a:alphaModFix/>
          </a:blip>
          <a:srcRect b="37305" l="0" r="0" t="71678"/>
          <a:stretch/>
        </p:blipFill>
        <p:spPr>
          <a:xfrm flipH="1" rot="-5400000">
            <a:off x="8541550" y="3206175"/>
            <a:ext cx="6845450" cy="4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88ac39394_0_21"/>
          <p:cNvSpPr/>
          <p:nvPr/>
        </p:nvSpPr>
        <p:spPr>
          <a:xfrm>
            <a:off x="0" y="0"/>
            <a:ext cx="2385900" cy="6858000"/>
          </a:xfrm>
          <a:prstGeom prst="rect">
            <a:avLst/>
          </a:prstGeom>
          <a:solidFill>
            <a:srgbClr val="054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588ac39394_0_21"/>
          <p:cNvSpPr txBox="1"/>
          <p:nvPr/>
        </p:nvSpPr>
        <p:spPr>
          <a:xfrm>
            <a:off x="0" y="1919550"/>
            <a:ext cx="238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b="1"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TRACK</a:t>
            </a:r>
            <a:endParaRPr b="1" i="1"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2588ac39394_0_21"/>
          <p:cNvSpPr txBox="1"/>
          <p:nvPr/>
        </p:nvSpPr>
        <p:spPr>
          <a:xfrm>
            <a:off x="2435700" y="933400"/>
            <a:ext cx="975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3400">
                <a:solidFill>
                  <a:srgbClr val="054F9A"/>
                </a:solidFill>
                <a:latin typeface="Roboto"/>
                <a:ea typeface="Roboto"/>
                <a:cs typeface="Roboto"/>
                <a:sym typeface="Roboto"/>
              </a:rPr>
              <a:t>SIGKDD 2023 BEST PAPER AWARD</a:t>
            </a:r>
            <a:endParaRPr sz="3400" u="none" cap="none" strike="noStrike">
              <a:solidFill>
                <a:srgbClr val="054F9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g2588ac39394_0_21"/>
          <p:cNvPicPr preferRelativeResize="0"/>
          <p:nvPr/>
        </p:nvPicPr>
        <p:blipFill rotWithShape="1">
          <a:blip r:embed="rId3">
            <a:alphaModFix/>
          </a:blip>
          <a:srcRect b="0" l="64436" r="11410" t="0"/>
          <a:stretch/>
        </p:blipFill>
        <p:spPr>
          <a:xfrm>
            <a:off x="0" y="0"/>
            <a:ext cx="2385823" cy="19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588ac39394_0_21"/>
          <p:cNvSpPr txBox="1"/>
          <p:nvPr/>
        </p:nvSpPr>
        <p:spPr>
          <a:xfrm>
            <a:off x="4438950" y="1829688"/>
            <a:ext cx="574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EBCF0"/>
                </a:solidFill>
                <a:latin typeface="Roboto"/>
                <a:ea typeface="Roboto"/>
                <a:cs typeface="Roboto"/>
                <a:sym typeface="Roboto"/>
              </a:rPr>
              <a:t>Insert Title</a:t>
            </a:r>
            <a:endParaRPr b="1" sz="2600">
              <a:solidFill>
                <a:srgbClr val="1EBC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g2588ac39394_0_21"/>
          <p:cNvSpPr txBox="1"/>
          <p:nvPr/>
        </p:nvSpPr>
        <p:spPr>
          <a:xfrm>
            <a:off x="4438950" y="2695474"/>
            <a:ext cx="574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by:</a:t>
            </a:r>
            <a:endParaRPr sz="20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2588ac39394_0_21"/>
          <p:cNvSpPr txBox="1"/>
          <p:nvPr/>
        </p:nvSpPr>
        <p:spPr>
          <a:xfrm>
            <a:off x="2435700" y="3550950"/>
            <a:ext cx="9756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>
            <p:ph idx="2" type="pic"/>
          </p:nvPr>
        </p:nvSpPr>
        <p:spPr>
          <a:xfrm>
            <a:off x="5543550" y="0"/>
            <a:ext cx="6648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476975" y="1487456"/>
            <a:ext cx="46923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20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2000"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50" y="5970750"/>
            <a:ext cx="2634250" cy="7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39175" l="0" r="0" t="71678"/>
          <a:stretch/>
        </p:blipFill>
        <p:spPr>
          <a:xfrm flipH="1" rot="10800000">
            <a:off x="5543550" y="3429012"/>
            <a:ext cx="6648448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476975" y="685750"/>
            <a:ext cx="46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400">
                <a:solidFill>
                  <a:srgbClr val="1EBCF0"/>
                </a:solidFill>
                <a:latin typeface="Arial"/>
                <a:ea typeface="Arial"/>
                <a:cs typeface="Arial"/>
                <a:sym typeface="Arial"/>
              </a:rPr>
              <a:t>Header Here</a:t>
            </a:r>
            <a:endParaRPr sz="2000">
              <a:solidFill>
                <a:srgbClr val="1EBC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 rot="-5400000">
            <a:off x="2414633" y="2688720"/>
            <a:ext cx="5755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1EBCF0"/>
                </a:solidFill>
                <a:latin typeface="Arial"/>
                <a:ea typeface="Arial"/>
                <a:cs typeface="Arial"/>
                <a:sym typeface="Arial"/>
              </a:rPr>
              <a:t>Put</a:t>
            </a:r>
            <a:endParaRPr>
              <a:solidFill>
                <a:srgbClr val="1EBCF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1EBCF0"/>
                </a:solidFill>
                <a:latin typeface="Arial"/>
                <a:ea typeface="Arial"/>
                <a:cs typeface="Arial"/>
                <a:sym typeface="Arial"/>
              </a:rPr>
              <a:t>Something here.</a:t>
            </a:r>
            <a:endParaRPr>
              <a:solidFill>
                <a:srgbClr val="1EBCF0"/>
              </a:solidFill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867501" y="2084250"/>
            <a:ext cx="4425000" cy="3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/>
          </a:p>
        </p:txBody>
      </p:sp>
      <p:sp>
        <p:nvSpPr>
          <p:cNvPr id="116" name="Google Shape;116;p3"/>
          <p:cNvSpPr/>
          <p:nvPr>
            <p:ph idx="2" type="pic"/>
          </p:nvPr>
        </p:nvSpPr>
        <p:spPr>
          <a:xfrm>
            <a:off x="1" y="1021079"/>
            <a:ext cx="3892500" cy="4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31" y="6229272"/>
            <a:ext cx="1428790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b="37305" l="0" r="0" t="71678"/>
          <a:stretch/>
        </p:blipFill>
        <p:spPr>
          <a:xfrm flipH="1" rot="-5400000">
            <a:off x="8541550" y="3206175"/>
            <a:ext cx="6845450" cy="4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050" y="5970750"/>
            <a:ext cx="2634250" cy="7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5667581" y="1266980"/>
            <a:ext cx="496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400">
                <a:solidFill>
                  <a:srgbClr val="1EBCF0"/>
                </a:solidFill>
                <a:latin typeface="Arial"/>
                <a:ea typeface="Arial"/>
                <a:cs typeface="Arial"/>
                <a:sym typeface="Arial"/>
              </a:rPr>
              <a:t>Add a header here.</a:t>
            </a:r>
            <a:endParaRPr sz="3400">
              <a:solidFill>
                <a:srgbClr val="1EBCF0"/>
              </a:solidFill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5667575" y="3364550"/>
            <a:ext cx="62436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/>
          </a:p>
        </p:txBody>
      </p:sp>
      <p:cxnSp>
        <p:nvCxnSpPr>
          <p:cNvPr id="126" name="Google Shape;126;p5"/>
          <p:cNvCxnSpPr/>
          <p:nvPr/>
        </p:nvCxnSpPr>
        <p:spPr>
          <a:xfrm>
            <a:off x="9710057" y="2972008"/>
            <a:ext cx="2481900" cy="0"/>
          </a:xfrm>
          <a:prstGeom prst="straightConnector1">
            <a:avLst/>
          </a:prstGeom>
          <a:noFill/>
          <a:ln cap="flat" cmpd="sng" w="38100">
            <a:solidFill>
              <a:srgbClr val="054F9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5"/>
          <p:cNvSpPr/>
          <p:nvPr>
            <p:ph idx="2" type="pic"/>
          </p:nvPr>
        </p:nvSpPr>
        <p:spPr>
          <a:xfrm>
            <a:off x="1428842" y="1113906"/>
            <a:ext cx="3087300" cy="46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31" y="6229272"/>
            <a:ext cx="1428790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50" y="5970750"/>
            <a:ext cx="2634250" cy="7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0" y="0"/>
            <a:ext cx="4552500" cy="6858000"/>
          </a:xfrm>
          <a:prstGeom prst="rect">
            <a:avLst/>
          </a:prstGeom>
          <a:solidFill>
            <a:srgbClr val="054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-238587" y="5710827"/>
            <a:ext cx="34932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KDD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8031075" y="1173100"/>
            <a:ext cx="37899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/>
          </a:p>
        </p:txBody>
      </p:sp>
      <p:sp>
        <p:nvSpPr>
          <p:cNvPr id="137" name="Google Shape;137;p6"/>
          <p:cNvSpPr/>
          <p:nvPr>
            <p:ph idx="2" type="pic"/>
          </p:nvPr>
        </p:nvSpPr>
        <p:spPr>
          <a:xfrm>
            <a:off x="4552414" y="0"/>
            <a:ext cx="3087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0" y="0"/>
            <a:ext cx="3673500" cy="6858000"/>
          </a:xfrm>
          <a:prstGeom prst="rect">
            <a:avLst/>
          </a:prstGeom>
          <a:solidFill>
            <a:srgbClr val="054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425399" y="975450"/>
            <a:ext cx="3003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400">
                <a:solidFill>
                  <a:schemeClr val="lt1"/>
                </a:solidFill>
              </a:rPr>
              <a:t>Possible Award Title</a:t>
            </a:r>
            <a:endParaRPr sz="3400"/>
          </a:p>
        </p:txBody>
      </p:sp>
      <p:sp>
        <p:nvSpPr>
          <p:cNvPr id="144" name="Google Shape;144;p9"/>
          <p:cNvSpPr txBox="1"/>
          <p:nvPr/>
        </p:nvSpPr>
        <p:spPr>
          <a:xfrm>
            <a:off x="4617575" y="893450"/>
            <a:ext cx="3673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400">
                <a:solidFill>
                  <a:srgbClr val="1EBCF0"/>
                </a:solidFill>
              </a:rPr>
              <a:t>Possible Award Winner template</a:t>
            </a:r>
            <a:endParaRPr sz="3400">
              <a:solidFill>
                <a:srgbClr val="1EBCF0"/>
              </a:solidFill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4617575" y="2360850"/>
            <a:ext cx="31698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/>
          </a:p>
        </p:txBody>
      </p:sp>
      <p:sp>
        <p:nvSpPr>
          <p:cNvPr id="146" name="Google Shape;146;p9"/>
          <p:cNvSpPr/>
          <p:nvPr>
            <p:ph idx="2" type="pic"/>
          </p:nvPr>
        </p:nvSpPr>
        <p:spPr>
          <a:xfrm>
            <a:off x="8226639" y="893445"/>
            <a:ext cx="3169800" cy="43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11"/>
          <p:cNvCxnSpPr/>
          <p:nvPr/>
        </p:nvCxnSpPr>
        <p:spPr>
          <a:xfrm>
            <a:off x="3890683" y="2972008"/>
            <a:ext cx="2481900" cy="0"/>
          </a:xfrm>
          <a:prstGeom prst="straightConnector1">
            <a:avLst/>
          </a:prstGeom>
          <a:noFill/>
          <a:ln cap="flat" cmpd="sng" w="38100">
            <a:solidFill>
              <a:srgbClr val="1EBC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11"/>
          <p:cNvSpPr/>
          <p:nvPr/>
        </p:nvSpPr>
        <p:spPr>
          <a:xfrm>
            <a:off x="0" y="0"/>
            <a:ext cx="2277000" cy="6858000"/>
          </a:xfrm>
          <a:prstGeom prst="rect">
            <a:avLst/>
          </a:prstGeom>
          <a:solidFill>
            <a:srgbClr val="054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374" y="1565136"/>
            <a:ext cx="2754940" cy="387115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5313019" y="1266980"/>
            <a:ext cx="496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400">
                <a:solidFill>
                  <a:srgbClr val="1EBCF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sz="3400">
              <a:solidFill>
                <a:srgbClr val="1EBCF0"/>
              </a:solidFill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5313027" y="3190775"/>
            <a:ext cx="64050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/>
          </a:p>
        </p:txBody>
      </p:sp>
      <p:sp>
        <p:nvSpPr>
          <p:cNvPr id="156" name="Google Shape;156;p11"/>
          <p:cNvSpPr/>
          <p:nvPr>
            <p:ph idx="2" type="pic"/>
          </p:nvPr>
        </p:nvSpPr>
        <p:spPr>
          <a:xfrm>
            <a:off x="1591021" y="1989368"/>
            <a:ext cx="2299800" cy="30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2139449" y="0"/>
            <a:ext cx="2140800" cy="6858000"/>
          </a:xfrm>
          <a:prstGeom prst="rect">
            <a:avLst/>
          </a:prstGeom>
          <a:solidFill>
            <a:srgbClr val="054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4897" y="1909314"/>
            <a:ext cx="3872909" cy="325624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5999484" y="1037604"/>
            <a:ext cx="496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400">
                <a:solidFill>
                  <a:srgbClr val="1EBCF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sz="2000">
              <a:solidFill>
                <a:srgbClr val="1EBCF0"/>
              </a:solidFill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5999484" y="2543168"/>
            <a:ext cx="48465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20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2000"/>
          </a:p>
        </p:txBody>
      </p:sp>
      <p:sp>
        <p:nvSpPr>
          <p:cNvPr id="165" name="Google Shape;165;p12"/>
          <p:cNvSpPr/>
          <p:nvPr>
            <p:ph idx="2" type="pic"/>
          </p:nvPr>
        </p:nvSpPr>
        <p:spPr>
          <a:xfrm>
            <a:off x="1429828" y="2120452"/>
            <a:ext cx="3560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" name="Google Shape;16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31" y="6229272"/>
            <a:ext cx="1428790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050" y="6229600"/>
            <a:ext cx="1762370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heme 2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D536D"/>
      </a:accent1>
      <a:accent2>
        <a:srgbClr val="FF8957"/>
      </a:accent2>
      <a:accent3>
        <a:srgbClr val="EED054"/>
      </a:accent3>
      <a:accent4>
        <a:srgbClr val="CAD849"/>
      </a:accent4>
      <a:accent5>
        <a:srgbClr val="00C182"/>
      </a:accent5>
      <a:accent6>
        <a:srgbClr val="429EB0"/>
      </a:accent6>
      <a:hlink>
        <a:srgbClr val="FFFFFF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2019-05-03T11:14:46Z</dcterms:created>
  <dc:creator>Microsoft Office User</dc:creator>
</cp:coreProperties>
</file>